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retendard" panose="02000503000000020004" pitchFamily="2" charset="-127"/>
      <p:regular r:id="rId9"/>
      <p:bold r:id="rId10"/>
    </p:embeddedFont>
    <p:embeddedFont>
      <p:font typeface="Pretendard ExtraBold" panose="02000503000000020004" pitchFamily="2" charset="-127"/>
      <p:bold r:id="rId11"/>
    </p:embeddedFont>
    <p:embeddedFont>
      <p:font typeface="Pretendard SemiBold" panose="02000503000000020004" pitchFamily="2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8" autoAdjust="0"/>
    <p:restoredTop sz="94629" autoAdjust="0"/>
  </p:normalViewPr>
  <p:slideViewPr>
    <p:cSldViewPr>
      <p:cViewPr varScale="1">
        <p:scale>
          <a:sx n="98" d="100"/>
          <a:sy n="98" d="100"/>
        </p:scale>
        <p:origin x="22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6316726" y="8315726"/>
            <a:ext cx="942574" cy="942574"/>
          </a:xfrm>
          <a:custGeom>
            <a:avLst/>
            <a:gdLst/>
            <a:ahLst/>
            <a:cxnLst/>
            <a:rect l="l" t="t" r="r" b="b"/>
            <a:pathLst>
              <a:path w="942574" h="942574">
                <a:moveTo>
                  <a:pt x="0" y="0"/>
                </a:moveTo>
                <a:lnTo>
                  <a:pt x="942574" y="0"/>
                </a:lnTo>
                <a:lnTo>
                  <a:pt x="942574" y="942574"/>
                </a:lnTo>
                <a:lnTo>
                  <a:pt x="0" y="942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14450" y="3828285"/>
            <a:ext cx="4572000" cy="124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080609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Nanum Square Ultra-Bold"/>
              </a:rPr>
              <a:t>화면 설계서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2550" y="3154678"/>
            <a:ext cx="2737470" cy="6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89CC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oppins Semi-Bold"/>
              </a:rPr>
              <a:t>Blue Bottle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097" y="1620363"/>
            <a:ext cx="12563654" cy="7089863"/>
          </a:xfrm>
          <a:custGeom>
            <a:avLst/>
            <a:gdLst/>
            <a:ahLst/>
            <a:cxnLst/>
            <a:rect l="l" t="t" r="r" b="b"/>
            <a:pathLst>
              <a:path w="12563654" h="7089863">
                <a:moveTo>
                  <a:pt x="0" y="0"/>
                </a:moveTo>
                <a:lnTo>
                  <a:pt x="12563653" y="0"/>
                </a:lnTo>
                <a:lnTo>
                  <a:pt x="12563653" y="7089863"/>
                </a:lnTo>
                <a:lnTo>
                  <a:pt x="0" y="7089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04287" y="-366156"/>
            <a:ext cx="5933919" cy="11062900"/>
            <a:chOff x="0" y="0"/>
            <a:chExt cx="1562843" cy="2913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2843" cy="2913686"/>
            </a:xfrm>
            <a:custGeom>
              <a:avLst/>
              <a:gdLst/>
              <a:ahLst/>
              <a:cxnLst/>
              <a:rect l="l" t="t" r="r" b="b"/>
              <a:pathLst>
                <a:path w="1562843" h="2913686">
                  <a:moveTo>
                    <a:pt x="66539" y="0"/>
                  </a:moveTo>
                  <a:lnTo>
                    <a:pt x="1496304" y="0"/>
                  </a:lnTo>
                  <a:cubicBezTo>
                    <a:pt x="1533052" y="0"/>
                    <a:pt x="1562843" y="29791"/>
                    <a:pt x="1562843" y="66539"/>
                  </a:cubicBezTo>
                  <a:lnTo>
                    <a:pt x="1562843" y="2847147"/>
                  </a:lnTo>
                  <a:cubicBezTo>
                    <a:pt x="1562843" y="2883895"/>
                    <a:pt x="1533052" y="2913686"/>
                    <a:pt x="1496304" y="2913686"/>
                  </a:cubicBezTo>
                  <a:lnTo>
                    <a:pt x="66539" y="2913686"/>
                  </a:lnTo>
                  <a:cubicBezTo>
                    <a:pt x="29791" y="2913686"/>
                    <a:pt x="0" y="2883895"/>
                    <a:pt x="0" y="2847147"/>
                  </a:cubicBezTo>
                  <a:lnTo>
                    <a:pt x="0" y="66539"/>
                  </a:lnTo>
                  <a:cubicBezTo>
                    <a:pt x="0" y="29791"/>
                    <a:pt x="29791" y="0"/>
                    <a:pt x="66539" y="0"/>
                  </a:cubicBezTo>
                  <a:close/>
                </a:path>
              </a:pathLst>
            </a:custGeom>
            <a:solidFill>
              <a:srgbClr val="189CC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62843" cy="2970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4097" y="330200"/>
            <a:ext cx="10504039" cy="6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80609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Nanum Square Ultra-Bold"/>
              </a:rPr>
              <a:t>메인페이지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1465" y="1166769"/>
            <a:ext cx="5296535" cy="669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Header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텍스트 슬라이드 구현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로고 클릭 시 index.html로 이동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메뉴 클릭 시 해당페이지로 이동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메뉴바 내에 있는 쇼핑 클릭 시 쇼핑 슬라이드가 나타남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회원 클릭 시 로그인 슬라이드가 나타남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Nanum Square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이미지 슬라이드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버튼 클릭 시 다음 이미지로 변경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페이지네이션 적용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Nanum Square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Footer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기능 미구현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4287" y="-366156"/>
            <a:ext cx="5933919" cy="11062900"/>
            <a:chOff x="0" y="0"/>
            <a:chExt cx="1562843" cy="2913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2843" cy="2913686"/>
            </a:xfrm>
            <a:custGeom>
              <a:avLst/>
              <a:gdLst/>
              <a:ahLst/>
              <a:cxnLst/>
              <a:rect l="l" t="t" r="r" b="b"/>
              <a:pathLst>
                <a:path w="1562843" h="2913686">
                  <a:moveTo>
                    <a:pt x="66539" y="0"/>
                  </a:moveTo>
                  <a:lnTo>
                    <a:pt x="1496304" y="0"/>
                  </a:lnTo>
                  <a:cubicBezTo>
                    <a:pt x="1533052" y="0"/>
                    <a:pt x="1562843" y="29791"/>
                    <a:pt x="1562843" y="66539"/>
                  </a:cubicBezTo>
                  <a:lnTo>
                    <a:pt x="1562843" y="2847147"/>
                  </a:lnTo>
                  <a:cubicBezTo>
                    <a:pt x="1562843" y="2883895"/>
                    <a:pt x="1533052" y="2913686"/>
                    <a:pt x="1496304" y="2913686"/>
                  </a:cubicBezTo>
                  <a:lnTo>
                    <a:pt x="66539" y="2913686"/>
                  </a:lnTo>
                  <a:cubicBezTo>
                    <a:pt x="29791" y="2913686"/>
                    <a:pt x="0" y="2883895"/>
                    <a:pt x="0" y="2847147"/>
                  </a:cubicBezTo>
                  <a:lnTo>
                    <a:pt x="0" y="66539"/>
                  </a:lnTo>
                  <a:cubicBezTo>
                    <a:pt x="0" y="29791"/>
                    <a:pt x="29791" y="0"/>
                    <a:pt x="66539" y="0"/>
                  </a:cubicBezTo>
                  <a:close/>
                </a:path>
              </a:pathLst>
            </a:custGeom>
            <a:solidFill>
              <a:srgbClr val="189CC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562843" cy="2970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4097" y="1620202"/>
            <a:ext cx="12563475" cy="7089457"/>
          </a:xfrm>
          <a:custGeom>
            <a:avLst/>
            <a:gdLst/>
            <a:ahLst/>
            <a:cxnLst/>
            <a:rect l="l" t="t" r="r" b="b"/>
            <a:pathLst>
              <a:path w="12563475" h="7089457">
                <a:moveTo>
                  <a:pt x="0" y="0"/>
                </a:moveTo>
                <a:lnTo>
                  <a:pt x="12563475" y="0"/>
                </a:lnTo>
                <a:lnTo>
                  <a:pt x="12563475" y="7089458"/>
                </a:lnTo>
                <a:lnTo>
                  <a:pt x="0" y="7089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" t="-65" r="-3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44097" y="330200"/>
            <a:ext cx="10504039" cy="6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80609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Nanum Square Ultra-Bold"/>
              </a:rPr>
              <a:t>쇼핑, 베스트셀러, NOLA 공통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1465" y="1166769"/>
            <a:ext cx="5296535" cy="355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타이틀 이미지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이미지와 텍스트가 들어갈 div를        만든 후 background-image 사용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Nanum Square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제품 내용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이미지에 hover를 적용 마우스를   올릴 시 히든영역의 투명도가 0-&gt;1이 되어 이미지와 내용이 변경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4287" y="-366156"/>
            <a:ext cx="5933919" cy="11062900"/>
            <a:chOff x="0" y="0"/>
            <a:chExt cx="1562843" cy="2913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2843" cy="2913686"/>
            </a:xfrm>
            <a:custGeom>
              <a:avLst/>
              <a:gdLst/>
              <a:ahLst/>
              <a:cxnLst/>
              <a:rect l="l" t="t" r="r" b="b"/>
              <a:pathLst>
                <a:path w="1562843" h="2913686">
                  <a:moveTo>
                    <a:pt x="66539" y="0"/>
                  </a:moveTo>
                  <a:lnTo>
                    <a:pt x="1496304" y="0"/>
                  </a:lnTo>
                  <a:cubicBezTo>
                    <a:pt x="1533052" y="0"/>
                    <a:pt x="1562843" y="29791"/>
                    <a:pt x="1562843" y="66539"/>
                  </a:cubicBezTo>
                  <a:lnTo>
                    <a:pt x="1562843" y="2847147"/>
                  </a:lnTo>
                  <a:cubicBezTo>
                    <a:pt x="1562843" y="2883895"/>
                    <a:pt x="1533052" y="2913686"/>
                    <a:pt x="1496304" y="2913686"/>
                  </a:cubicBezTo>
                  <a:lnTo>
                    <a:pt x="66539" y="2913686"/>
                  </a:lnTo>
                  <a:cubicBezTo>
                    <a:pt x="29791" y="2913686"/>
                    <a:pt x="0" y="2883895"/>
                    <a:pt x="0" y="2847147"/>
                  </a:cubicBezTo>
                  <a:lnTo>
                    <a:pt x="0" y="66539"/>
                  </a:lnTo>
                  <a:cubicBezTo>
                    <a:pt x="0" y="29791"/>
                    <a:pt x="29791" y="0"/>
                    <a:pt x="66539" y="0"/>
                  </a:cubicBezTo>
                  <a:close/>
                </a:path>
              </a:pathLst>
            </a:custGeom>
            <a:solidFill>
              <a:srgbClr val="189CC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562843" cy="2970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3840" y="1620203"/>
            <a:ext cx="12563475" cy="7089457"/>
          </a:xfrm>
          <a:custGeom>
            <a:avLst/>
            <a:gdLst/>
            <a:ahLst/>
            <a:cxnLst/>
            <a:rect l="l" t="t" r="r" b="b"/>
            <a:pathLst>
              <a:path w="12563475" h="7089457">
                <a:moveTo>
                  <a:pt x="0" y="0"/>
                </a:moveTo>
                <a:lnTo>
                  <a:pt x="12563475" y="0"/>
                </a:lnTo>
                <a:lnTo>
                  <a:pt x="12563475" y="7089457"/>
                </a:lnTo>
                <a:lnTo>
                  <a:pt x="0" y="708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4" t="-2032" r="-10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44097" y="330200"/>
            <a:ext cx="10504039" cy="6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80609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Nanum Square Ultra-Bold"/>
              </a:rPr>
              <a:t>제품 상세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1465" y="1166769"/>
            <a:ext cx="5296535" cy="400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제품 이미지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JS를 이용하여 버튼을 누를 시           이미지가 변경됨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Nanum Square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제품 정보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제품 정보 내에 있는 버튼을 클릭 시 카트 슬라이드가 나타남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JS를 이용하여 수량에 따라 금액이 달라지게 적용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4287" y="-366156"/>
            <a:ext cx="5933919" cy="11062900"/>
            <a:chOff x="0" y="0"/>
            <a:chExt cx="1562843" cy="2913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2843" cy="2913686"/>
            </a:xfrm>
            <a:custGeom>
              <a:avLst/>
              <a:gdLst/>
              <a:ahLst/>
              <a:cxnLst/>
              <a:rect l="l" t="t" r="r" b="b"/>
              <a:pathLst>
                <a:path w="1562843" h="2913686">
                  <a:moveTo>
                    <a:pt x="66539" y="0"/>
                  </a:moveTo>
                  <a:lnTo>
                    <a:pt x="1496304" y="0"/>
                  </a:lnTo>
                  <a:cubicBezTo>
                    <a:pt x="1533052" y="0"/>
                    <a:pt x="1562843" y="29791"/>
                    <a:pt x="1562843" y="66539"/>
                  </a:cubicBezTo>
                  <a:lnTo>
                    <a:pt x="1562843" y="2847147"/>
                  </a:lnTo>
                  <a:cubicBezTo>
                    <a:pt x="1562843" y="2883895"/>
                    <a:pt x="1533052" y="2913686"/>
                    <a:pt x="1496304" y="2913686"/>
                  </a:cubicBezTo>
                  <a:lnTo>
                    <a:pt x="66539" y="2913686"/>
                  </a:lnTo>
                  <a:cubicBezTo>
                    <a:pt x="29791" y="2913686"/>
                    <a:pt x="0" y="2883895"/>
                    <a:pt x="0" y="2847147"/>
                  </a:cubicBezTo>
                  <a:lnTo>
                    <a:pt x="0" y="66539"/>
                  </a:lnTo>
                  <a:cubicBezTo>
                    <a:pt x="0" y="29791"/>
                    <a:pt x="29791" y="0"/>
                    <a:pt x="66539" y="0"/>
                  </a:cubicBezTo>
                  <a:close/>
                </a:path>
              </a:pathLst>
            </a:custGeom>
            <a:solidFill>
              <a:srgbClr val="189CC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562843" cy="2970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3840" y="1620203"/>
            <a:ext cx="12563475" cy="7089457"/>
          </a:xfrm>
          <a:custGeom>
            <a:avLst/>
            <a:gdLst/>
            <a:ahLst/>
            <a:cxnLst/>
            <a:rect l="l" t="t" r="r" b="b"/>
            <a:pathLst>
              <a:path w="12563475" h="7089457">
                <a:moveTo>
                  <a:pt x="0" y="0"/>
                </a:moveTo>
                <a:lnTo>
                  <a:pt x="12563475" y="0"/>
                </a:lnTo>
                <a:lnTo>
                  <a:pt x="12563475" y="7089457"/>
                </a:lnTo>
                <a:lnTo>
                  <a:pt x="0" y="708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4" t="-2032" r="-10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44097" y="330200"/>
            <a:ext cx="10504039" cy="6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80609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Nanum Square Ultra-Bold"/>
              </a:rPr>
              <a:t>카페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1465" y="1166769"/>
            <a:ext cx="5296535" cy="310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카페 이미지, 정보 div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display를 flex로 설정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Nanum Square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카페 내용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이미지에 hover를 적용 마우스를 올릴 시 히든영역이 나타나 카페에 대한 간략한 설명이 화면에 출력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4287" y="-366156"/>
            <a:ext cx="5933919" cy="11062900"/>
            <a:chOff x="0" y="0"/>
            <a:chExt cx="1562843" cy="2913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2843" cy="2913686"/>
            </a:xfrm>
            <a:custGeom>
              <a:avLst/>
              <a:gdLst/>
              <a:ahLst/>
              <a:cxnLst/>
              <a:rect l="l" t="t" r="r" b="b"/>
              <a:pathLst>
                <a:path w="1562843" h="2913686">
                  <a:moveTo>
                    <a:pt x="66539" y="0"/>
                  </a:moveTo>
                  <a:lnTo>
                    <a:pt x="1496304" y="0"/>
                  </a:lnTo>
                  <a:cubicBezTo>
                    <a:pt x="1533052" y="0"/>
                    <a:pt x="1562843" y="29791"/>
                    <a:pt x="1562843" y="66539"/>
                  </a:cubicBezTo>
                  <a:lnTo>
                    <a:pt x="1562843" y="2847147"/>
                  </a:lnTo>
                  <a:cubicBezTo>
                    <a:pt x="1562843" y="2883895"/>
                    <a:pt x="1533052" y="2913686"/>
                    <a:pt x="1496304" y="2913686"/>
                  </a:cubicBezTo>
                  <a:lnTo>
                    <a:pt x="66539" y="2913686"/>
                  </a:lnTo>
                  <a:cubicBezTo>
                    <a:pt x="29791" y="2913686"/>
                    <a:pt x="0" y="2883895"/>
                    <a:pt x="0" y="2847147"/>
                  </a:cubicBezTo>
                  <a:lnTo>
                    <a:pt x="0" y="66539"/>
                  </a:lnTo>
                  <a:cubicBezTo>
                    <a:pt x="0" y="29791"/>
                    <a:pt x="29791" y="0"/>
                    <a:pt x="66539" y="0"/>
                  </a:cubicBezTo>
                  <a:close/>
                </a:path>
              </a:pathLst>
            </a:custGeom>
            <a:solidFill>
              <a:srgbClr val="189CC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562843" cy="2970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3840" y="1620203"/>
            <a:ext cx="12563475" cy="7089457"/>
          </a:xfrm>
          <a:custGeom>
            <a:avLst/>
            <a:gdLst/>
            <a:ahLst/>
            <a:cxnLst/>
            <a:rect l="l" t="t" r="r" b="b"/>
            <a:pathLst>
              <a:path w="12563475" h="7089457">
                <a:moveTo>
                  <a:pt x="0" y="0"/>
                </a:moveTo>
                <a:lnTo>
                  <a:pt x="12563475" y="0"/>
                </a:lnTo>
                <a:lnTo>
                  <a:pt x="12563475" y="7089457"/>
                </a:lnTo>
                <a:lnTo>
                  <a:pt x="0" y="708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4" t="-2032" r="-10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44097" y="330200"/>
            <a:ext cx="10504039" cy="6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80609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Nanum Square Ultra-Bold"/>
              </a:rPr>
              <a:t>블로그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1465" y="1166769"/>
            <a:ext cx="5296535" cy="311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상단 4개의 메뉴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list로 제작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클릭 시 해당 페이지로 이동 가능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Nanum Square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자세히 보기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클릭 시 해당 이미지의 내용이 담긴 페이지로 이동 가능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4287" y="-366156"/>
            <a:ext cx="5933919" cy="11062900"/>
            <a:chOff x="0" y="0"/>
            <a:chExt cx="1562843" cy="2913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2843" cy="2913686"/>
            </a:xfrm>
            <a:custGeom>
              <a:avLst/>
              <a:gdLst/>
              <a:ahLst/>
              <a:cxnLst/>
              <a:rect l="l" t="t" r="r" b="b"/>
              <a:pathLst>
                <a:path w="1562843" h="2913686">
                  <a:moveTo>
                    <a:pt x="66539" y="0"/>
                  </a:moveTo>
                  <a:lnTo>
                    <a:pt x="1496304" y="0"/>
                  </a:lnTo>
                  <a:cubicBezTo>
                    <a:pt x="1533052" y="0"/>
                    <a:pt x="1562843" y="29791"/>
                    <a:pt x="1562843" y="66539"/>
                  </a:cubicBezTo>
                  <a:lnTo>
                    <a:pt x="1562843" y="2847147"/>
                  </a:lnTo>
                  <a:cubicBezTo>
                    <a:pt x="1562843" y="2883895"/>
                    <a:pt x="1533052" y="2913686"/>
                    <a:pt x="1496304" y="2913686"/>
                  </a:cubicBezTo>
                  <a:lnTo>
                    <a:pt x="66539" y="2913686"/>
                  </a:lnTo>
                  <a:cubicBezTo>
                    <a:pt x="29791" y="2913686"/>
                    <a:pt x="0" y="2883895"/>
                    <a:pt x="0" y="2847147"/>
                  </a:cubicBezTo>
                  <a:lnTo>
                    <a:pt x="0" y="66539"/>
                  </a:lnTo>
                  <a:cubicBezTo>
                    <a:pt x="0" y="29791"/>
                    <a:pt x="29791" y="0"/>
                    <a:pt x="66539" y="0"/>
                  </a:cubicBezTo>
                  <a:close/>
                </a:path>
              </a:pathLst>
            </a:custGeom>
            <a:solidFill>
              <a:srgbClr val="189CC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562843" cy="2970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3840" y="1620203"/>
            <a:ext cx="12563475" cy="7089457"/>
          </a:xfrm>
          <a:custGeom>
            <a:avLst/>
            <a:gdLst/>
            <a:ahLst/>
            <a:cxnLst/>
            <a:rect l="l" t="t" r="r" b="b"/>
            <a:pathLst>
              <a:path w="12563475" h="7089457">
                <a:moveTo>
                  <a:pt x="0" y="0"/>
                </a:moveTo>
                <a:lnTo>
                  <a:pt x="12563475" y="0"/>
                </a:lnTo>
                <a:lnTo>
                  <a:pt x="12563475" y="7089457"/>
                </a:lnTo>
                <a:lnTo>
                  <a:pt x="0" y="708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4" t="-2032" r="-10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44097" y="330200"/>
            <a:ext cx="10504039" cy="6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80609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Nanum Square Ultra-Bold"/>
              </a:rPr>
              <a:t>브루잉, 커피소싱, 테이스팅, 뉴스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1465" y="1166769"/>
            <a:ext cx="5296535" cy="310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이미지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이미지에 a태그를 적용 클릭 시       해당 페이지로 이동 가능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Nanum Square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자세히 보기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Nanum Square"/>
              </a:rPr>
              <a:t>클릭 시 해당 이미지의 내용이 담긴 페이지로 이동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204</Words>
  <Application>Microsoft Macintosh PowerPoint</Application>
  <PresentationFormat>사용자 지정</PresentationFormat>
  <Paragraphs>48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Pretendard</vt:lpstr>
      <vt:lpstr>Pretendard SemiBold</vt:lpstr>
      <vt:lpstr>Arial</vt:lpstr>
      <vt:lpstr>Calibri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블루 심플한 회사 소개 프레젠테이션</dc:title>
  <cp:lastModifiedBy>유승재/스마트소프트웨어전공</cp:lastModifiedBy>
  <cp:revision>2</cp:revision>
  <dcterms:created xsi:type="dcterms:W3CDTF">2006-08-16T00:00:00Z</dcterms:created>
  <dcterms:modified xsi:type="dcterms:W3CDTF">2025-08-11T15:40:23Z</dcterms:modified>
  <dc:identifier>DAGvxl7XQZI</dc:identifier>
</cp:coreProperties>
</file>